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3" r:id="rId3"/>
    <p:sldId id="260" r:id="rId4"/>
    <p:sldId id="266" r:id="rId5"/>
    <p:sldId id="267" r:id="rId6"/>
    <p:sldId id="268" r:id="rId7"/>
    <p:sldId id="283" r:id="rId8"/>
    <p:sldId id="272" r:id="rId9"/>
    <p:sldId id="274" r:id="rId10"/>
    <p:sldId id="273" r:id="rId11"/>
    <p:sldId id="275" r:id="rId12"/>
    <p:sldId id="276" r:id="rId13"/>
    <p:sldId id="277" r:id="rId14"/>
    <p:sldId id="278" r:id="rId15"/>
    <p:sldId id="279" r:id="rId16"/>
    <p:sldId id="282" r:id="rId17"/>
    <p:sldId id="285" r:id="rId18"/>
    <p:sldId id="286" r:id="rId19"/>
    <p:sldId id="288" r:id="rId20"/>
    <p:sldId id="290" r:id="rId21"/>
    <p:sldId id="292" r:id="rId22"/>
    <p:sldId id="28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F50"/>
    <a:srgbClr val="00AF50"/>
    <a:srgbClr val="FE0000"/>
    <a:srgbClr val="F0F1F5"/>
    <a:srgbClr val="800000"/>
    <a:srgbClr val="EA635D"/>
    <a:srgbClr val="0A9AA5"/>
    <a:srgbClr val="48B5E0"/>
    <a:srgbClr val="432D90"/>
    <a:srgbClr val="442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2A7E5-2B27-4A64-BE20-6D933FF9F5C2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40056-BA47-4DEB-B350-3377D6AD1C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Design and ideas of our </a:t>
            </a:r>
            <a:r>
              <a:rPr lang="fr-FR" dirty="0" err="1"/>
              <a:t>website</a:t>
            </a:r>
            <a:endParaRPr lang="fr-FR" dirty="0"/>
          </a:p>
          <a:p>
            <a:r>
              <a:rPr lang="fr-FR" dirty="0"/>
              <a:t>Conception of our data base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40056-BA47-4DEB-B350-3377D6AD1CC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31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40056-BA47-4DEB-B350-3377D6AD1CC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63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E66A8-47D9-4466-A28D-501BD8911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103783-29F6-4291-AF2C-EA15E3276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0A4E3-F29F-4445-BF66-933B2C26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9E930-A661-4C41-9105-EFB127D9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49F615-6A9B-4496-824B-F0BEF828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85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9F7BC-4550-4311-BF86-C55C824F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8545E1-EAC3-4078-BFB2-A0F78D625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843FF5-99A3-4E1D-B8CD-7B686BC6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F76D4C-A117-4662-9EBA-7A2481FD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CB9D11-BE2D-4955-A8CB-C81AFE71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29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B22918-EA2D-4982-8242-A9235C82B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19E1A-36BB-4DBF-96CE-7875079D3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EE74B1-615A-437E-B94C-761394D5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E9E8FC-3F1A-4F09-8A23-4C2C838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617E8-9AE6-42A0-A565-CD90FFC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00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FACCA-F9AF-4646-932C-BF6EA7E3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64B27-0D94-4AC2-8DEE-D512D6339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11992-2808-4418-ABD1-7A457999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967D24-17D5-4447-A3D1-8AA62958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3E625-9BD3-4037-9D82-52C3AEE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46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3F2D4-D015-47C8-867A-0B7DC630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5A471-E5FE-4C6A-9C73-5A02E2E28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0AF70-B78F-4BCE-8CD0-5D9404FC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CBADBB-6EF5-4627-BCFB-ADA9A24A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D54768-E811-4392-BBF5-E1A37E1B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55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00C45-8832-4B39-AC8A-626F37E9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F53F84-F03B-4F88-8194-92D14382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ADA556-5EC2-4720-B6DE-2AE59038C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9D183F-8921-4507-9F1F-BA562B1A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E2B96F-3092-4C90-883F-3CE986C6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862E26-DA43-44BF-BCD6-B68F760C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63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693E4-6BC9-4C36-9932-F7341485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97E96F-8A97-46EC-84C8-5D49633AE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D8A9F7-6873-4130-9C0B-CD88F1EBD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9D0953-54E6-4A18-9641-1C1EE90B1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CAAE569-BA0B-462D-8807-BC82EF270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CEA9735-5115-44A1-9948-FFD706D3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73F809-F35D-4B0B-978D-5981F2AC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9CBAB4-3C2F-46C5-B48A-403BEDAF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77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91540-E44A-48B3-A21F-F2D3F166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87525D-D819-487B-A22E-5415E612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5B302-B40F-45A7-9847-FFD911C6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D8F1DB-379B-465A-8CB1-C4AE70E7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9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C1692B-9CE8-4177-9F11-ED2C5E5D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8EFEDD-C986-4D9D-A6FD-6CCE11A2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6BC98E-B84B-49F7-8CFD-680EB630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83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E6EB6-1B38-4202-84DF-11DACB4B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ACF926-B30C-44CE-A353-F5721847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732E8B-B772-477B-B624-AD8D2047E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3BF792-AB6E-4D25-A2BF-B3FC201C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8AB97E-8742-4DAB-A4CA-90278170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F359B5-08A5-4589-B6D3-EAE26152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8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80AA-75A6-49EC-9E4B-846F7F0C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09A062-404D-439A-BE4C-EFEFF3D89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B73954-6DD5-4BDC-AA8F-9E2945D03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E7D269-08E4-42FD-AC36-D488FE02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344590-C3A1-4075-BC36-E550CA19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3175EC-EE3A-4D98-9C42-4A66A31E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3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6C9172-0801-479E-8821-4C52A659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CFA38-B77B-4725-A65C-A335A5C2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30862-230D-4D08-87EB-C1384684C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0FE84A-884E-44A1-A97A-AF45F552A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45E706-B0C2-4DFC-B084-DE5CCD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564F79-410A-4328-9523-131C9997C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128" r="16142"/>
          <a:stretch/>
        </p:blipFill>
        <p:spPr>
          <a:xfrm>
            <a:off x="3729435" y="0"/>
            <a:ext cx="8462565" cy="6857999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70301C-96C1-4EF1-B04D-A7267C829F0A}"/>
              </a:ext>
            </a:extLst>
          </p:cNvPr>
          <p:cNvSpPr txBox="1">
            <a:spLocks/>
          </p:cNvSpPr>
          <p:nvPr/>
        </p:nvSpPr>
        <p:spPr>
          <a:xfrm>
            <a:off x="99547" y="1403964"/>
            <a:ext cx="3386074" cy="3471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>
                <a:solidFill>
                  <a:srgbClr val="104FB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 Project</a:t>
            </a:r>
          </a:p>
          <a:p>
            <a:pPr algn="ctr">
              <a:spcAft>
                <a:spcPts val="600"/>
              </a:spcAft>
            </a:pPr>
            <a:r>
              <a:rPr lang="en-US" sz="2800" i="1" dirty="0">
                <a:solidFill>
                  <a:srgbClr val="408CE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2</a:t>
            </a:r>
            <a:br>
              <a:rPr lang="en-US" sz="4800" dirty="0">
                <a:solidFill>
                  <a:srgbClr val="104FB7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4800" dirty="0">
              <a:solidFill>
                <a:srgbClr val="104FB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73AE4B5-6129-4F3F-BB90-7B6E9929D2E6}"/>
              </a:ext>
            </a:extLst>
          </p:cNvPr>
          <p:cNvCxnSpPr/>
          <p:nvPr/>
        </p:nvCxnSpPr>
        <p:spPr>
          <a:xfrm>
            <a:off x="243068" y="3715473"/>
            <a:ext cx="3078866" cy="0"/>
          </a:xfrm>
          <a:prstGeom prst="line">
            <a:avLst/>
          </a:prstGeom>
          <a:ln>
            <a:solidFill>
              <a:srgbClr val="EA6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Résultat de recherche d'images pour &quot;cesi logo&quot;">
            <a:extLst>
              <a:ext uri="{FF2B5EF4-FFF2-40B4-BE49-F238E27FC236}">
                <a16:creationId xmlns:a16="http://schemas.microsoft.com/office/drawing/2014/main" id="{8E4440B8-FE4A-4929-A725-5EFF4031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8412"/>
            <a:ext cx="3729435" cy="11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Compagny management</a:t>
            </a:r>
          </a:p>
        </p:txBody>
      </p:sp>
      <p:pic>
        <p:nvPicPr>
          <p:cNvPr id="15" name="Espace réservé du contenu 13">
            <a:extLst>
              <a:ext uri="{FF2B5EF4-FFF2-40B4-BE49-F238E27FC236}">
                <a16:creationId xmlns:a16="http://schemas.microsoft.com/office/drawing/2014/main" id="{94422747-D0DB-4D68-BD5C-2DED5612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" y="1690686"/>
            <a:ext cx="5888672" cy="357920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811AEDD-7F26-406B-8B30-83E4DA157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9" y="1981215"/>
            <a:ext cx="5965541" cy="2895569"/>
          </a:xfrm>
          <a:prstGeom prst="rect">
            <a:avLst/>
          </a:prstGeom>
        </p:spPr>
      </p:pic>
      <p:pic>
        <p:nvPicPr>
          <p:cNvPr id="2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E2E45E8D-C005-4C7C-8452-6D9AF35BD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37D34E-F672-4E87-803E-60A19689158B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07/19</a:t>
            </a:r>
          </a:p>
        </p:txBody>
      </p:sp>
    </p:spTree>
    <p:extLst>
      <p:ext uri="{BB962C8B-B14F-4D97-AF65-F5344CB8AC3E}">
        <p14:creationId xmlns:p14="http://schemas.microsoft.com/office/powerpoint/2010/main" val="6643404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Livrable 1 :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Internships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management</a:t>
            </a:r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F4ED428C-6519-4D2F-BB8C-37BC2788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" y="1690686"/>
            <a:ext cx="5888672" cy="35792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860CF5-0331-4EE7-9154-9EC406B81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16"/>
          <a:stretch/>
        </p:blipFill>
        <p:spPr>
          <a:xfrm>
            <a:off x="6243329" y="2062970"/>
            <a:ext cx="5893847" cy="2834639"/>
          </a:xfrm>
          <a:prstGeom prst="rect">
            <a:avLst/>
          </a:prstGeom>
        </p:spPr>
      </p:pic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CFC6C7D-BFC9-413C-8D03-86410CA3A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6A6EA-748A-4091-9AD1-B423F5326FEC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08/19</a:t>
            </a:r>
          </a:p>
        </p:txBody>
      </p:sp>
    </p:spTree>
    <p:extLst>
      <p:ext uri="{BB962C8B-B14F-4D97-AF65-F5344CB8AC3E}">
        <p14:creationId xmlns:p14="http://schemas.microsoft.com/office/powerpoint/2010/main" val="4871997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Pilotes management</a:t>
            </a:r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0B2AE2CB-CC69-46E5-B7E9-0F7602BE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4" y="1690686"/>
            <a:ext cx="5888672" cy="35792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9F0747-F529-4F6A-9DE9-2348C93C0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08" y="1958608"/>
            <a:ext cx="6058692" cy="2940783"/>
          </a:xfrm>
          <a:prstGeom prst="rect">
            <a:avLst/>
          </a:prstGeom>
        </p:spPr>
      </p:pic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B4FE9B03-155A-4365-9713-B7482C02C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2716F8-C145-47B1-BA2F-723404B1B690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09/19</a:t>
            </a:r>
          </a:p>
        </p:txBody>
      </p:sp>
    </p:spTree>
    <p:extLst>
      <p:ext uri="{BB962C8B-B14F-4D97-AF65-F5344CB8AC3E}">
        <p14:creationId xmlns:p14="http://schemas.microsoft.com/office/powerpoint/2010/main" val="114624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Class representatives management</a:t>
            </a:r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94AC5847-9062-48E9-9C86-2A5DF719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5" y="1690686"/>
            <a:ext cx="5888672" cy="35792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7FA168-365A-40D2-9397-D5138B991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12" y="2024166"/>
            <a:ext cx="5788563" cy="2809667"/>
          </a:xfrm>
          <a:prstGeom prst="rect">
            <a:avLst/>
          </a:prstGeom>
        </p:spPr>
      </p:pic>
      <p:pic>
        <p:nvPicPr>
          <p:cNvPr id="17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A144443F-D2D4-4787-8DA8-2553E2A14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CF1D17-DED4-4B74-892C-C036C5CEFCCA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16139209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Students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management</a:t>
            </a:r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67365C39-CDB5-4D82-8502-F22AA431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6" y="1690686"/>
            <a:ext cx="5896480" cy="35839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EA8805-A7E9-4624-BB97-723760B0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37" y="1964731"/>
            <a:ext cx="6033463" cy="2928537"/>
          </a:xfrm>
          <a:prstGeom prst="rect">
            <a:avLst/>
          </a:prstGeom>
        </p:spPr>
      </p:pic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52FBC7B3-EA22-4B14-A4FF-654291F6D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0E1DA-7D92-4C0B-9570-72F1DEDD9B23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53061089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Applications management</a:t>
            </a:r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D712FF9E-9DFA-437A-9FDA-5D46801B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09" y="1690688"/>
            <a:ext cx="7692781" cy="4675768"/>
          </a:xfrm>
          <a:prstGeom prst="rect">
            <a:avLst/>
          </a:prstGeom>
        </p:spPr>
      </p:pic>
      <p:pic>
        <p:nvPicPr>
          <p:cNvPr id="13" name="Espace réservé du contenu 10">
            <a:extLst>
              <a:ext uri="{FF2B5EF4-FFF2-40B4-BE49-F238E27FC236}">
                <a16:creationId xmlns:a16="http://schemas.microsoft.com/office/drawing/2014/main" id="{4A6EB56C-A2C2-4B76-8530-D8BDD07A7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10" y="1690689"/>
            <a:ext cx="7692778" cy="4675767"/>
          </a:xfrm>
        </p:spPr>
      </p:pic>
      <p:pic>
        <p:nvPicPr>
          <p:cNvPr id="14" name="Espace réservé du contenu 6">
            <a:extLst>
              <a:ext uri="{FF2B5EF4-FFF2-40B4-BE49-F238E27FC236}">
                <a16:creationId xmlns:a16="http://schemas.microsoft.com/office/drawing/2014/main" id="{8581C327-8ECF-44F2-AF79-75B0A2D3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07" y="1690687"/>
            <a:ext cx="7692778" cy="4675767"/>
          </a:xfrm>
          <a:prstGeom prst="rect">
            <a:avLst/>
          </a:prstGeom>
        </p:spPr>
      </p:pic>
      <p:pic>
        <p:nvPicPr>
          <p:cNvPr id="15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36EC3207-A51D-42D3-B750-6FA0D3DBC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25F646-7283-4834-AC4D-D11E78093531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12/19</a:t>
            </a:r>
          </a:p>
        </p:txBody>
      </p:sp>
    </p:spTree>
    <p:extLst>
      <p:ext uri="{BB962C8B-B14F-4D97-AF65-F5344CB8AC3E}">
        <p14:creationId xmlns:p14="http://schemas.microsoft.com/office/powerpoint/2010/main" val="4252690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Applications management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2BD9FD0-B4A5-4B21-9BAE-CCBE29AB8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6"/>
          <a:stretch/>
        </p:blipFill>
        <p:spPr>
          <a:xfrm>
            <a:off x="1156737" y="1568684"/>
            <a:ext cx="9878525" cy="4924191"/>
          </a:xfrm>
        </p:spPr>
      </p:pic>
      <p:pic>
        <p:nvPicPr>
          <p:cNvPr id="8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D686C898-80FC-442D-ABC4-6B89DED71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6C807F-2B17-4DE4-B400-F50CDD018248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350728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Logical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Data Model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9B6F90-EF51-4F8C-B41F-AF6953E7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" y="1407092"/>
            <a:ext cx="11682347" cy="528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8EF39E51-16C5-4EEB-AF4D-B462015F0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294D6A-E3A3-46FC-889A-7AABD11139C0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14/19</a:t>
            </a:r>
          </a:p>
        </p:txBody>
      </p:sp>
    </p:spTree>
    <p:extLst>
      <p:ext uri="{BB962C8B-B14F-4D97-AF65-F5344CB8AC3E}">
        <p14:creationId xmlns:p14="http://schemas.microsoft.com/office/powerpoint/2010/main" val="407491937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258E6C-5340-4FEC-B074-92D64CE16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AAFC10-8E63-44EF-9805-C9CE25975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r="39465"/>
          <a:stretch/>
        </p:blipFill>
        <p:spPr>
          <a:xfrm>
            <a:off x="0" y="0"/>
            <a:ext cx="6096000" cy="68695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43B9EF-6C6F-4DB9-9840-DE3521DF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032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6273BA-AF93-4D90-A526-7D1BB8D5D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0B73DC-A0D3-4496-BEA3-97889702C83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Livrable 2</a:t>
            </a:r>
            <a:endParaRPr lang="en-US" sz="28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ame 16">
            <a:extLst>
              <a:ext uri="{FF2B5EF4-FFF2-40B4-BE49-F238E27FC236}">
                <a16:creationId xmlns:a16="http://schemas.microsoft.com/office/drawing/2014/main" id="{A5F06D46-D43A-4491-8A1E-B6FCFD240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8D0AA-208B-482E-887B-3CA80E399AEF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15/19</a:t>
            </a:r>
          </a:p>
        </p:txBody>
      </p:sp>
    </p:spTree>
    <p:extLst>
      <p:ext uri="{BB962C8B-B14F-4D97-AF65-F5344CB8AC3E}">
        <p14:creationId xmlns:p14="http://schemas.microsoft.com/office/powerpoint/2010/main" val="192452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Model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view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controler structure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46E92E1-C175-4B6E-9E4C-2AB8B539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22" y="1223965"/>
            <a:ext cx="7343173" cy="5507380"/>
          </a:xfrm>
          <a:prstGeom prst="rect">
            <a:avLst/>
          </a:prstGeom>
        </p:spPr>
      </p:pic>
      <p:pic>
        <p:nvPicPr>
          <p:cNvPr id="19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9B364964-7C8E-43BD-A3A6-22018376A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-105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C3C5FFE-A41D-482A-809C-38EDD8F6F4A0}"/>
              </a:ext>
            </a:extLst>
          </p:cNvPr>
          <p:cNvGrpSpPr/>
          <p:nvPr/>
        </p:nvGrpSpPr>
        <p:grpSpPr>
          <a:xfrm>
            <a:off x="0" y="1934065"/>
            <a:ext cx="6651039" cy="3599726"/>
            <a:chOff x="461311" y="2002420"/>
            <a:chExt cx="6651039" cy="359972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02B4C8D-0A72-446F-BEED-E7A0EAC8A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8"/>
            <a:stretch/>
          </p:blipFill>
          <p:spPr>
            <a:xfrm>
              <a:off x="461311" y="2002420"/>
              <a:ext cx="6651039" cy="359972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02102F-A8FE-4008-9D1E-C1A5B4EC4B7D}"/>
                </a:ext>
              </a:extLst>
            </p:cNvPr>
            <p:cNvSpPr/>
            <p:nvPr/>
          </p:nvSpPr>
          <p:spPr>
            <a:xfrm>
              <a:off x="1111170" y="3136739"/>
              <a:ext cx="925974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</a:rPr>
                <a:t>router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04FCDB-64D0-4882-88F1-6BB5A8F839AA}"/>
                </a:ext>
              </a:extLst>
            </p:cNvPr>
            <p:cNvSpPr/>
            <p:nvPr/>
          </p:nvSpPr>
          <p:spPr>
            <a:xfrm>
              <a:off x="2900681" y="3136738"/>
              <a:ext cx="1057862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ysClr val="windowText" lastClr="000000"/>
                  </a:solidFill>
                </a:rPr>
                <a:t>controler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7353EF-B681-4BF1-A461-E33028DAFB07}"/>
                </a:ext>
              </a:extLst>
            </p:cNvPr>
            <p:cNvSpPr/>
            <p:nvPr/>
          </p:nvSpPr>
          <p:spPr>
            <a:xfrm>
              <a:off x="5477973" y="2497288"/>
              <a:ext cx="925974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</a:rPr>
                <a:t>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7B37ED-AAE8-4618-A528-CB5FA8473816}"/>
                </a:ext>
              </a:extLst>
            </p:cNvPr>
            <p:cNvSpPr/>
            <p:nvPr/>
          </p:nvSpPr>
          <p:spPr>
            <a:xfrm>
              <a:off x="5485417" y="4103353"/>
              <a:ext cx="925974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ysClr val="windowText" lastClr="000000"/>
                  </a:solidFill>
                </a:rPr>
                <a:t>view</a:t>
              </a:r>
              <a:endParaRPr lang="fr-F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D1FDF-2414-49F6-B13D-9E7887AF0DBC}"/>
              </a:ext>
            </a:extLst>
          </p:cNvPr>
          <p:cNvSpPr/>
          <p:nvPr/>
        </p:nvSpPr>
        <p:spPr>
          <a:xfrm>
            <a:off x="6651039" y="5778631"/>
            <a:ext cx="1418305" cy="367645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error</a:t>
            </a:r>
            <a:r>
              <a:rPr lang="fr-FR" dirty="0"/>
              <a:t> 404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FA5D7E-6F66-4E41-A328-1843E0AC4F78}"/>
              </a:ext>
            </a:extLst>
          </p:cNvPr>
          <p:cNvSpPr/>
          <p:nvPr/>
        </p:nvSpPr>
        <p:spPr>
          <a:xfrm>
            <a:off x="9832925" y="5683488"/>
            <a:ext cx="2216835" cy="367645"/>
          </a:xfrm>
          <a:prstGeom prst="rect">
            <a:avLst/>
          </a:prstGeom>
          <a:solidFill>
            <a:srgbClr val="00AF50"/>
          </a:solidFill>
          <a:ln>
            <a:solidFill>
              <a:srgbClr val="01A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Route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processed</a:t>
            </a:r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B072A-2628-420D-AAA9-80701E24185D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16/19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5574D3-1EFD-4C7B-B8E0-8E6C32491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2352"/>
            <a:ext cx="6468194" cy="45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494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exte, orange&#10;&#10;Description générée automatiquement">
            <a:extLst>
              <a:ext uri="{FF2B5EF4-FFF2-40B4-BE49-F238E27FC236}">
                <a16:creationId xmlns:a16="http://schemas.microsoft.com/office/drawing/2014/main" id="{75870D21-B678-4291-8AEC-66B7E60B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14334"/>
          <a:stretch/>
        </p:blipFill>
        <p:spPr>
          <a:xfrm>
            <a:off x="0" y="975373"/>
            <a:ext cx="12068967" cy="5764644"/>
          </a:xfrm>
          <a:prstGeom prst="rect">
            <a:avLst/>
          </a:prstGeom>
        </p:spPr>
      </p:pic>
      <p:pic>
        <p:nvPicPr>
          <p:cNvPr id="1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4BDDAE94-E6C3-4EAA-AB26-CF0C7443C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E68E3A2-0DEC-4F01-8FB9-D195C99B2FB5}"/>
              </a:ext>
            </a:extLst>
          </p:cNvPr>
          <p:cNvSpPr txBox="1"/>
          <p:nvPr/>
        </p:nvSpPr>
        <p:spPr>
          <a:xfrm flipH="1">
            <a:off x="150024" y="-33649"/>
            <a:ext cx="3339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mbria" panose="02040503050406030204" pitchFamily="18" charset="0"/>
                <a:ea typeface="Cambria" panose="02040503050406030204" pitchFamily="18" charset="0"/>
              </a:rPr>
              <a:t>Teamwork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147EE7-49EC-400B-9C48-B3718BCF74C3}"/>
              </a:ext>
            </a:extLst>
          </p:cNvPr>
          <p:cNvCxnSpPr/>
          <p:nvPr/>
        </p:nvCxnSpPr>
        <p:spPr>
          <a:xfrm>
            <a:off x="150024" y="572326"/>
            <a:ext cx="33391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6379A1C-337C-4114-99F4-A85D371589DF}"/>
              </a:ext>
            </a:extLst>
          </p:cNvPr>
          <p:cNvGrpSpPr/>
          <p:nvPr/>
        </p:nvGrpSpPr>
        <p:grpSpPr>
          <a:xfrm>
            <a:off x="430615" y="1038429"/>
            <a:ext cx="3728160" cy="962025"/>
            <a:chOff x="894639" y="1446447"/>
            <a:chExt cx="3728160" cy="96202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6D98519-957D-42C2-83A8-51FC6149D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10023"/>
            <a:stretch/>
          </p:blipFill>
          <p:spPr>
            <a:xfrm>
              <a:off x="894639" y="1446447"/>
              <a:ext cx="3728160" cy="96202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543954-1715-44DF-874B-C8235199B090}"/>
                </a:ext>
              </a:extLst>
            </p:cNvPr>
            <p:cNvSpPr/>
            <p:nvPr/>
          </p:nvSpPr>
          <p:spPr>
            <a:xfrm>
              <a:off x="2336800" y="1838960"/>
              <a:ext cx="1016000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D380C74-B986-4BA7-890A-D4136445BD03}"/>
              </a:ext>
            </a:extLst>
          </p:cNvPr>
          <p:cNvGrpSpPr/>
          <p:nvPr/>
        </p:nvGrpSpPr>
        <p:grpSpPr>
          <a:xfrm>
            <a:off x="5819913" y="959454"/>
            <a:ext cx="3728160" cy="942975"/>
            <a:chOff x="5918481" y="1465564"/>
            <a:chExt cx="3728160" cy="94297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4A904F0-306D-40E3-8A7C-B052876DF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605"/>
            <a:stretch/>
          </p:blipFill>
          <p:spPr>
            <a:xfrm>
              <a:off x="5918481" y="1465564"/>
              <a:ext cx="3728160" cy="94297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7DD18A-D72E-4E49-B2DC-3CE273CA1BD3}"/>
                </a:ext>
              </a:extLst>
            </p:cNvPr>
            <p:cNvSpPr/>
            <p:nvPr/>
          </p:nvSpPr>
          <p:spPr>
            <a:xfrm>
              <a:off x="7305040" y="1838960"/>
              <a:ext cx="102616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FA960A9-AA17-4175-9832-A9766F733C76}"/>
              </a:ext>
            </a:extLst>
          </p:cNvPr>
          <p:cNvGrpSpPr/>
          <p:nvPr/>
        </p:nvGrpSpPr>
        <p:grpSpPr>
          <a:xfrm>
            <a:off x="3272382" y="2576527"/>
            <a:ext cx="3728161" cy="952500"/>
            <a:chOff x="2758719" y="2609995"/>
            <a:chExt cx="3728161" cy="95250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DFF58AD-08E1-4F60-A98D-EA4A0560F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605"/>
            <a:stretch/>
          </p:blipFill>
          <p:spPr>
            <a:xfrm>
              <a:off x="2758719" y="2609995"/>
              <a:ext cx="3728161" cy="952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B4803B-E196-41F0-9ECF-60AEF28F8213}"/>
                </a:ext>
              </a:extLst>
            </p:cNvPr>
            <p:cNvSpPr/>
            <p:nvPr/>
          </p:nvSpPr>
          <p:spPr>
            <a:xfrm>
              <a:off x="4145280" y="2976880"/>
              <a:ext cx="1016000" cy="233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935C3B8-3C45-460C-BE88-98C3C74F112C}"/>
              </a:ext>
            </a:extLst>
          </p:cNvPr>
          <p:cNvGrpSpPr/>
          <p:nvPr/>
        </p:nvGrpSpPr>
        <p:grpSpPr>
          <a:xfrm>
            <a:off x="7959474" y="2541757"/>
            <a:ext cx="3728162" cy="952500"/>
            <a:chOff x="7381518" y="2609995"/>
            <a:chExt cx="3728162" cy="95250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9068328-D2A4-4744-BDD4-9956E1B53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05"/>
            <a:stretch/>
          </p:blipFill>
          <p:spPr>
            <a:xfrm>
              <a:off x="7381518" y="2609995"/>
              <a:ext cx="3728162" cy="952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78657-BF79-4412-A5F1-9E8E731876C7}"/>
                </a:ext>
              </a:extLst>
            </p:cNvPr>
            <p:cNvSpPr/>
            <p:nvPr/>
          </p:nvSpPr>
          <p:spPr>
            <a:xfrm>
              <a:off x="8798560" y="2976880"/>
              <a:ext cx="1026160" cy="233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2273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7EE9A-1BE7-4295-B8F8-E924DD74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Progressive web application</a:t>
            </a:r>
          </a:p>
        </p:txBody>
      </p:sp>
      <p:pic>
        <p:nvPicPr>
          <p:cNvPr id="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55D1A0F1-E00F-427C-A38E-4F024486D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-105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96559D-4F57-4ABA-82CA-030BBADA6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12" y="1901142"/>
            <a:ext cx="6364976" cy="42433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E358C8-53F9-45A7-AC7E-37DE9C11EB83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17/19</a:t>
            </a:r>
          </a:p>
        </p:txBody>
      </p:sp>
    </p:spTree>
    <p:extLst>
      <p:ext uri="{BB962C8B-B14F-4D97-AF65-F5344CB8AC3E}">
        <p14:creationId xmlns:p14="http://schemas.microsoft.com/office/powerpoint/2010/main" val="33731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B628A9E2-C7C3-438F-8382-7FDD892EF0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Image 12" descr="Une image contenant texte, moniteur, capture d’écran, cadre&#10;&#10;Description générée automatiquement">
              <a:extLst>
                <a:ext uri="{FF2B5EF4-FFF2-40B4-BE49-F238E27FC236}">
                  <a16:creationId xmlns:a16="http://schemas.microsoft.com/office/drawing/2014/main" id="{7BF4B424-C1B5-4B63-8624-A2D7922A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8F24BF8-ED7A-4FBB-B631-8A7A3D875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17"/>
            <a:stretch/>
          </p:blipFill>
          <p:spPr>
            <a:xfrm>
              <a:off x="2448558" y="1208404"/>
              <a:ext cx="7305041" cy="429831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004AF78-3A8E-44C9-B580-2CCECC8DEC59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18/19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65B4E9D-E70B-4FF1-B0B2-44DB7AD0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750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</a:p>
        </p:txBody>
      </p:sp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9F1FCE23-D312-4630-82A0-10876CD06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-105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98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3A1B186-974A-4BC8-9630-4FD851C97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576" y="288585"/>
            <a:ext cx="9498843" cy="55986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F1EA4A-686C-42A4-9992-0D3413D5648C}"/>
              </a:ext>
            </a:extLst>
          </p:cNvPr>
          <p:cNvSpPr/>
          <p:nvPr/>
        </p:nvSpPr>
        <p:spPr>
          <a:xfrm>
            <a:off x="0" y="1234616"/>
            <a:ext cx="12192000" cy="64633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5AD646-ED15-420F-9622-D26F5FD81F4A}"/>
              </a:ext>
            </a:extLst>
          </p:cNvPr>
          <p:cNvSpPr txBox="1"/>
          <p:nvPr/>
        </p:nvSpPr>
        <p:spPr>
          <a:xfrm>
            <a:off x="-1" y="123461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Conclusion</a:t>
            </a:r>
          </a:p>
        </p:txBody>
      </p:sp>
      <p:pic>
        <p:nvPicPr>
          <p:cNvPr id="8" name="Picture 2" descr="Résultat de recherche d'images pour &quot;cesi logo&quot;">
            <a:extLst>
              <a:ext uri="{FF2B5EF4-FFF2-40B4-BE49-F238E27FC236}">
                <a16:creationId xmlns:a16="http://schemas.microsoft.com/office/drawing/2014/main" id="{D23D72C0-EC7B-4B5E-A60A-8C1551B02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8412"/>
            <a:ext cx="3729435" cy="11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74C05C-7760-4D53-9C92-67F2D99F23D4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19/19</a:t>
            </a:r>
          </a:p>
        </p:txBody>
      </p:sp>
    </p:spTree>
    <p:extLst>
      <p:ext uri="{BB962C8B-B14F-4D97-AF65-F5344CB8AC3E}">
        <p14:creationId xmlns:p14="http://schemas.microsoft.com/office/powerpoint/2010/main" val="135068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5121CE-AC77-41C3-B332-1E49E1208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25134" cy="685799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05ADF91-53D1-4DFC-B1B4-C1726CDBA1A6}"/>
              </a:ext>
            </a:extLst>
          </p:cNvPr>
          <p:cNvSpPr txBox="1"/>
          <p:nvPr/>
        </p:nvSpPr>
        <p:spPr>
          <a:xfrm flipH="1">
            <a:off x="5688481" y="151242"/>
            <a:ext cx="560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fr-FR" sz="32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able of contents</a:t>
            </a:r>
            <a:endParaRPr lang="fr-FR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D3ECB54-3D4B-42FC-B3BD-2BA0795A6293}"/>
              </a:ext>
            </a:extLst>
          </p:cNvPr>
          <p:cNvCxnSpPr>
            <a:cxnSpLocks/>
          </p:cNvCxnSpPr>
          <p:nvPr/>
        </p:nvCxnSpPr>
        <p:spPr>
          <a:xfrm>
            <a:off x="5688481" y="837780"/>
            <a:ext cx="56437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6BF940-28E1-4358-BAB9-A9E2B6B4AA4A}"/>
              </a:ext>
            </a:extLst>
          </p:cNvPr>
          <p:cNvSpPr/>
          <p:nvPr/>
        </p:nvSpPr>
        <p:spPr>
          <a:xfrm>
            <a:off x="5688481" y="1361399"/>
            <a:ext cx="5600624" cy="504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2170136-F26A-44AF-AEDC-F18FA2930F1D}"/>
              </a:ext>
            </a:extLst>
          </p:cNvPr>
          <p:cNvGrpSpPr/>
          <p:nvPr/>
        </p:nvGrpSpPr>
        <p:grpSpPr>
          <a:xfrm>
            <a:off x="5968512" y="1066199"/>
            <a:ext cx="4415480" cy="590400"/>
            <a:chOff x="280031" y="78245"/>
            <a:chExt cx="3920436" cy="590400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D0D68123-5C3B-476D-9169-491B30ABB822}"/>
                </a:ext>
              </a:extLst>
            </p:cNvPr>
            <p:cNvSpPr/>
            <p:nvPr/>
          </p:nvSpPr>
          <p:spPr>
            <a:xfrm>
              <a:off x="280031" y="78245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 : coins arrondis 5">
              <a:extLst>
                <a:ext uri="{FF2B5EF4-FFF2-40B4-BE49-F238E27FC236}">
                  <a16:creationId xmlns:a16="http://schemas.microsoft.com/office/drawing/2014/main" id="{EF7B777D-2B94-4FB2-BAD0-15EEEC442528}"/>
                </a:ext>
              </a:extLst>
            </p:cNvPr>
            <p:cNvSpPr txBox="1"/>
            <p:nvPr/>
          </p:nvSpPr>
          <p:spPr>
            <a:xfrm>
              <a:off x="308852" y="107066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Context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4D0FD2-028B-4326-8141-0937A39972C5}"/>
              </a:ext>
            </a:extLst>
          </p:cNvPr>
          <p:cNvSpPr/>
          <p:nvPr/>
        </p:nvSpPr>
        <p:spPr>
          <a:xfrm>
            <a:off x="5688481" y="2268599"/>
            <a:ext cx="5600624" cy="504000"/>
          </a:xfrm>
          <a:prstGeom prst="rect">
            <a:avLst/>
          </a:pr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EB25AFE-344D-4051-B49B-8AB4DC35AB5B}"/>
              </a:ext>
            </a:extLst>
          </p:cNvPr>
          <p:cNvGrpSpPr/>
          <p:nvPr/>
        </p:nvGrpSpPr>
        <p:grpSpPr>
          <a:xfrm>
            <a:off x="5968512" y="1973399"/>
            <a:ext cx="4415480" cy="590400"/>
            <a:chOff x="280031" y="985445"/>
            <a:chExt cx="3920436" cy="59040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17C02CB-8E74-478F-B6E7-B0027737DBA1}"/>
                </a:ext>
              </a:extLst>
            </p:cNvPr>
            <p:cNvSpPr/>
            <p:nvPr/>
          </p:nvSpPr>
          <p:spPr>
            <a:xfrm>
              <a:off x="280031" y="985445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8">
              <a:extLst>
                <a:ext uri="{FF2B5EF4-FFF2-40B4-BE49-F238E27FC236}">
                  <a16:creationId xmlns:a16="http://schemas.microsoft.com/office/drawing/2014/main" id="{4234A6EC-17F1-4850-8DC7-7CC99CB9EE01}"/>
                </a:ext>
              </a:extLst>
            </p:cNvPr>
            <p:cNvSpPr txBox="1"/>
            <p:nvPr/>
          </p:nvSpPr>
          <p:spPr>
            <a:xfrm>
              <a:off x="308852" y="1014266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3B925-51CC-4381-AA71-98912DD17AA8}"/>
              </a:ext>
            </a:extLst>
          </p:cNvPr>
          <p:cNvSpPr/>
          <p:nvPr/>
        </p:nvSpPr>
        <p:spPr>
          <a:xfrm>
            <a:off x="5688481" y="3175800"/>
            <a:ext cx="5600624" cy="504000"/>
          </a:xfrm>
          <a:prstGeom prst="rect">
            <a:avLst/>
          </a:pr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E916F5E-6D5B-4B5F-9D38-81EF92E37311}"/>
              </a:ext>
            </a:extLst>
          </p:cNvPr>
          <p:cNvGrpSpPr/>
          <p:nvPr/>
        </p:nvGrpSpPr>
        <p:grpSpPr>
          <a:xfrm>
            <a:off x="5968511" y="2880600"/>
            <a:ext cx="4448182" cy="590400"/>
            <a:chOff x="280031" y="1892646"/>
            <a:chExt cx="3920436" cy="590400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4128CEE-00C5-4527-AC55-BD12F5DC0A86}"/>
                </a:ext>
              </a:extLst>
            </p:cNvPr>
            <p:cNvSpPr/>
            <p:nvPr/>
          </p:nvSpPr>
          <p:spPr>
            <a:xfrm>
              <a:off x="280031" y="1892646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11">
              <a:extLst>
                <a:ext uri="{FF2B5EF4-FFF2-40B4-BE49-F238E27FC236}">
                  <a16:creationId xmlns:a16="http://schemas.microsoft.com/office/drawing/2014/main" id="{6E7BEE4A-B1AB-4347-AB4E-9EA307E9312C}"/>
                </a:ext>
              </a:extLst>
            </p:cNvPr>
            <p:cNvSpPr txBox="1"/>
            <p:nvPr/>
          </p:nvSpPr>
          <p:spPr>
            <a:xfrm>
              <a:off x="308852" y="1921467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Guideline and Matrix of rights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57A86-4AFC-4C49-AE92-53AC801DAC44}"/>
              </a:ext>
            </a:extLst>
          </p:cNvPr>
          <p:cNvSpPr/>
          <p:nvPr/>
        </p:nvSpPr>
        <p:spPr>
          <a:xfrm>
            <a:off x="5688481" y="4083000"/>
            <a:ext cx="5600624" cy="504000"/>
          </a:xfrm>
          <a:prstGeom prst="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A70C53-D304-42A0-BBAC-8F54F08B3D8C}"/>
              </a:ext>
            </a:extLst>
          </p:cNvPr>
          <p:cNvGrpSpPr/>
          <p:nvPr/>
        </p:nvGrpSpPr>
        <p:grpSpPr>
          <a:xfrm>
            <a:off x="5968512" y="3787800"/>
            <a:ext cx="4448181" cy="590400"/>
            <a:chOff x="280031" y="2799846"/>
            <a:chExt cx="3920436" cy="59040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0BD316D-8647-4F8C-8C0A-9C4912F325A2}"/>
                </a:ext>
              </a:extLst>
            </p:cNvPr>
            <p:cNvSpPr/>
            <p:nvPr/>
          </p:nvSpPr>
          <p:spPr>
            <a:xfrm>
              <a:off x="280031" y="2799846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14">
              <a:extLst>
                <a:ext uri="{FF2B5EF4-FFF2-40B4-BE49-F238E27FC236}">
                  <a16:creationId xmlns:a16="http://schemas.microsoft.com/office/drawing/2014/main" id="{C8848618-8EE3-4330-BDBF-C427FF19AF68}"/>
                </a:ext>
              </a:extLst>
            </p:cNvPr>
            <p:cNvSpPr txBox="1"/>
            <p:nvPr/>
          </p:nvSpPr>
          <p:spPr>
            <a:xfrm>
              <a:off x="308852" y="2828667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Livrable</a:t>
              </a: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/ </a:t>
              </a:r>
              <a:r>
                <a:rPr lang="en-US" sz="2000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Livrable</a:t>
              </a: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537297F-D20C-4C25-979F-ABA7F4D7E8C9}"/>
              </a:ext>
            </a:extLst>
          </p:cNvPr>
          <p:cNvSpPr/>
          <p:nvPr/>
        </p:nvSpPr>
        <p:spPr>
          <a:xfrm>
            <a:off x="5688481" y="4990200"/>
            <a:ext cx="5600624" cy="504000"/>
          </a:xfrm>
          <a:prstGeom prst="rect">
            <a:avLst/>
          </a:prstGeom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58A9863-3BA3-46ED-8855-2D6AF7B9BF07}"/>
              </a:ext>
            </a:extLst>
          </p:cNvPr>
          <p:cNvGrpSpPr/>
          <p:nvPr/>
        </p:nvGrpSpPr>
        <p:grpSpPr>
          <a:xfrm>
            <a:off x="5968512" y="4695000"/>
            <a:ext cx="4481124" cy="590400"/>
            <a:chOff x="280031" y="3707046"/>
            <a:chExt cx="3920436" cy="59040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697CE160-F45D-488B-9B38-DA950EBAF1A3}"/>
                </a:ext>
              </a:extLst>
            </p:cNvPr>
            <p:cNvSpPr/>
            <p:nvPr/>
          </p:nvSpPr>
          <p:spPr>
            <a:xfrm>
              <a:off x="280031" y="3707046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7">
              <a:extLst>
                <a:ext uri="{FF2B5EF4-FFF2-40B4-BE49-F238E27FC236}">
                  <a16:creationId xmlns:a16="http://schemas.microsoft.com/office/drawing/2014/main" id="{5FA18319-E311-4E90-BD47-25881354B0FA}"/>
                </a:ext>
              </a:extLst>
            </p:cNvPr>
            <p:cNvSpPr txBox="1"/>
            <p:nvPr/>
          </p:nvSpPr>
          <p:spPr>
            <a:xfrm>
              <a:off x="308852" y="3735867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B0F90D-36E6-453C-816A-1CA51E0C7716}"/>
              </a:ext>
            </a:extLst>
          </p:cNvPr>
          <p:cNvSpPr/>
          <p:nvPr/>
        </p:nvSpPr>
        <p:spPr>
          <a:xfrm>
            <a:off x="5688481" y="5897400"/>
            <a:ext cx="5600624" cy="504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E40683B-2214-43F7-9495-937FE392B631}"/>
              </a:ext>
            </a:extLst>
          </p:cNvPr>
          <p:cNvGrpSpPr/>
          <p:nvPr/>
        </p:nvGrpSpPr>
        <p:grpSpPr>
          <a:xfrm>
            <a:off x="5968512" y="5629092"/>
            <a:ext cx="4481124" cy="590400"/>
            <a:chOff x="280031" y="4641138"/>
            <a:chExt cx="3920436" cy="59040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A5C1B22-D7E2-4BA8-8873-37FB64974C79}"/>
                </a:ext>
              </a:extLst>
            </p:cNvPr>
            <p:cNvSpPr/>
            <p:nvPr/>
          </p:nvSpPr>
          <p:spPr>
            <a:xfrm>
              <a:off x="280031" y="4641138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20">
              <a:extLst>
                <a:ext uri="{FF2B5EF4-FFF2-40B4-BE49-F238E27FC236}">
                  <a16:creationId xmlns:a16="http://schemas.microsoft.com/office/drawing/2014/main" id="{9C0008A0-99A0-4BCE-ABB1-4C3367F0F25D}"/>
                </a:ext>
              </a:extLst>
            </p:cNvPr>
            <p:cNvSpPr txBox="1"/>
            <p:nvPr/>
          </p:nvSpPr>
          <p:spPr>
            <a:xfrm>
              <a:off x="308852" y="4669959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/ Prospects for </a:t>
              </a:r>
              <a:r>
                <a:rPr lang="fr-FR" sz="2000" kern="1200" noProof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improvement</a:t>
              </a:r>
              <a:r>
                <a:rPr lang="fr-FR" sz="2000" kern="12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pic>
        <p:nvPicPr>
          <p:cNvPr id="3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7A8E7DE-8DC8-4400-98BD-F78CBF011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9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98BA44-3871-4690-B98A-0F427374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 b="2399"/>
          <a:stretch/>
        </p:blipFill>
        <p:spPr>
          <a:xfrm>
            <a:off x="20" y="-50799"/>
            <a:ext cx="12191980" cy="6721475"/>
          </a:xfrm>
          <a:custGeom>
            <a:avLst/>
            <a:gdLst/>
            <a:ahLst/>
            <a:cxnLst/>
            <a:rect l="l" t="t" r="r" b="b"/>
            <a:pathLst>
              <a:path w="12192000" h="6721475">
                <a:moveTo>
                  <a:pt x="4721175" y="5742856"/>
                </a:moveTo>
                <a:lnTo>
                  <a:pt x="4722110" y="5743067"/>
                </a:lnTo>
                <a:cubicBezTo>
                  <a:pt x="4721144" y="5743709"/>
                  <a:pt x="4718265" y="5744315"/>
                  <a:pt x="4717201" y="57443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34942"/>
                </a:lnTo>
                <a:lnTo>
                  <a:pt x="12192000" y="2274073"/>
                </a:lnTo>
                <a:lnTo>
                  <a:pt x="12192000" y="6586253"/>
                </a:lnTo>
                <a:lnTo>
                  <a:pt x="12140861" y="6605451"/>
                </a:lnTo>
                <a:cubicBezTo>
                  <a:pt x="12126657" y="6607665"/>
                  <a:pt x="12093590" y="6662867"/>
                  <a:pt x="12080162" y="6661300"/>
                </a:cubicBezTo>
                <a:cubicBezTo>
                  <a:pt x="11978189" y="6685453"/>
                  <a:pt x="11967362" y="6708506"/>
                  <a:pt x="11917886" y="6696520"/>
                </a:cubicBezTo>
                <a:cubicBezTo>
                  <a:pt x="11872780" y="6694805"/>
                  <a:pt x="11928862" y="6731720"/>
                  <a:pt x="11894611" y="6718680"/>
                </a:cubicBezTo>
                <a:cubicBezTo>
                  <a:pt x="11860360" y="6705640"/>
                  <a:pt x="11736092" y="6642174"/>
                  <a:pt x="11712380" y="6618279"/>
                </a:cubicBezTo>
                <a:cubicBezTo>
                  <a:pt x="11688668" y="6594384"/>
                  <a:pt x="11627913" y="6617875"/>
                  <a:pt x="11585367" y="6575313"/>
                </a:cubicBezTo>
                <a:lnTo>
                  <a:pt x="11516471" y="6498621"/>
                </a:lnTo>
                <a:cubicBezTo>
                  <a:pt x="11468275" y="6496789"/>
                  <a:pt x="11507336" y="6461535"/>
                  <a:pt x="11462693" y="6445069"/>
                </a:cubicBezTo>
                <a:cubicBezTo>
                  <a:pt x="11417568" y="6443442"/>
                  <a:pt x="11408022" y="6391555"/>
                  <a:pt x="11369713" y="6383596"/>
                </a:cubicBezTo>
                <a:cubicBezTo>
                  <a:pt x="11354318" y="6389646"/>
                  <a:pt x="11288329" y="6334752"/>
                  <a:pt x="11273970" y="6323928"/>
                </a:cubicBezTo>
                <a:cubicBezTo>
                  <a:pt x="11231914" y="6325320"/>
                  <a:pt x="11221974" y="6315486"/>
                  <a:pt x="11195085" y="6302909"/>
                </a:cubicBezTo>
                <a:cubicBezTo>
                  <a:pt x="11164087" y="6332691"/>
                  <a:pt x="11171650" y="6306732"/>
                  <a:pt x="11143409" y="6303556"/>
                </a:cubicBezTo>
                <a:cubicBezTo>
                  <a:pt x="11125907" y="6299917"/>
                  <a:pt x="11102604" y="6295777"/>
                  <a:pt x="11085936" y="6294307"/>
                </a:cubicBezTo>
                <a:cubicBezTo>
                  <a:pt x="11057494" y="6294603"/>
                  <a:pt x="11029907" y="6276438"/>
                  <a:pt x="11030954" y="6291426"/>
                </a:cubicBezTo>
                <a:cubicBezTo>
                  <a:pt x="11007785" y="6293943"/>
                  <a:pt x="10982006" y="6298120"/>
                  <a:pt x="10951061" y="6296182"/>
                </a:cubicBezTo>
                <a:cubicBezTo>
                  <a:pt x="10885366" y="6259348"/>
                  <a:pt x="10915289" y="6295910"/>
                  <a:pt x="10857722" y="6283099"/>
                </a:cubicBezTo>
                <a:cubicBezTo>
                  <a:pt x="10806647" y="6270732"/>
                  <a:pt x="10707076" y="6237654"/>
                  <a:pt x="10644617" y="6221981"/>
                </a:cubicBezTo>
                <a:cubicBezTo>
                  <a:pt x="10616447" y="6217166"/>
                  <a:pt x="10558604" y="6206555"/>
                  <a:pt x="10519278" y="6201735"/>
                </a:cubicBezTo>
                <a:cubicBezTo>
                  <a:pt x="10495462" y="6203254"/>
                  <a:pt x="10473831" y="6189810"/>
                  <a:pt x="10445982" y="6199677"/>
                </a:cubicBezTo>
                <a:cubicBezTo>
                  <a:pt x="10436537" y="6203715"/>
                  <a:pt x="10409282" y="6202908"/>
                  <a:pt x="10383866" y="6195830"/>
                </a:cubicBezTo>
                <a:cubicBezTo>
                  <a:pt x="10374828" y="6204037"/>
                  <a:pt x="10347865" y="6195374"/>
                  <a:pt x="10336853" y="6195219"/>
                </a:cubicBezTo>
                <a:cubicBezTo>
                  <a:pt x="10323587" y="6201929"/>
                  <a:pt x="10274742" y="6192863"/>
                  <a:pt x="10261099" y="6185468"/>
                </a:cubicBezTo>
                <a:lnTo>
                  <a:pt x="10126498" y="6173953"/>
                </a:lnTo>
                <a:lnTo>
                  <a:pt x="10082167" y="6171858"/>
                </a:lnTo>
                <a:cubicBezTo>
                  <a:pt x="10074568" y="6173927"/>
                  <a:pt x="10046861" y="6172599"/>
                  <a:pt x="10039238" y="6173522"/>
                </a:cubicBezTo>
                <a:cubicBezTo>
                  <a:pt x="9998459" y="6163421"/>
                  <a:pt x="9984395" y="6162931"/>
                  <a:pt x="9960017" y="6158007"/>
                </a:cubicBezTo>
                <a:cubicBezTo>
                  <a:pt x="9918981" y="6157865"/>
                  <a:pt x="9888742" y="6161064"/>
                  <a:pt x="9847790" y="6151239"/>
                </a:cubicBezTo>
                <a:lnTo>
                  <a:pt x="9728307" y="6131032"/>
                </a:lnTo>
                <a:cubicBezTo>
                  <a:pt x="9675057" y="6140618"/>
                  <a:pt x="9602036" y="6132224"/>
                  <a:pt x="9584505" y="6119612"/>
                </a:cubicBezTo>
                <a:cubicBezTo>
                  <a:pt x="9518953" y="6105336"/>
                  <a:pt x="9415430" y="6079210"/>
                  <a:pt x="9343050" y="6073910"/>
                </a:cubicBezTo>
                <a:lnTo>
                  <a:pt x="9231368" y="6022005"/>
                </a:lnTo>
                <a:lnTo>
                  <a:pt x="9194808" y="6011926"/>
                </a:lnTo>
                <a:lnTo>
                  <a:pt x="9189244" y="6002687"/>
                </a:lnTo>
                <a:lnTo>
                  <a:pt x="9151230" y="5991485"/>
                </a:lnTo>
                <a:lnTo>
                  <a:pt x="9150208" y="5992550"/>
                </a:lnTo>
                <a:cubicBezTo>
                  <a:pt x="9147046" y="5994681"/>
                  <a:pt x="9143082" y="5995773"/>
                  <a:pt x="9137316" y="5994719"/>
                </a:cubicBezTo>
                <a:cubicBezTo>
                  <a:pt x="9138863" y="6014203"/>
                  <a:pt x="9130953" y="6000914"/>
                  <a:pt x="9113810" y="5996085"/>
                </a:cubicBezTo>
                <a:cubicBezTo>
                  <a:pt x="9112389" y="6025268"/>
                  <a:pt x="9068115" y="5990834"/>
                  <a:pt x="9053451" y="6004399"/>
                </a:cubicBezTo>
                <a:lnTo>
                  <a:pt x="9005484" y="6001114"/>
                </a:lnTo>
                <a:lnTo>
                  <a:pt x="9005199" y="6001354"/>
                </a:lnTo>
                <a:cubicBezTo>
                  <a:pt x="9003144" y="6001574"/>
                  <a:pt x="9000325" y="6001246"/>
                  <a:pt x="8996230" y="6000143"/>
                </a:cubicBezTo>
                <a:lnTo>
                  <a:pt x="8990392" y="5998082"/>
                </a:lnTo>
                <a:lnTo>
                  <a:pt x="8974335" y="5994856"/>
                </a:lnTo>
                <a:lnTo>
                  <a:pt x="8968009" y="5995556"/>
                </a:lnTo>
                <a:lnTo>
                  <a:pt x="8963046" y="5997781"/>
                </a:lnTo>
                <a:cubicBezTo>
                  <a:pt x="8954691" y="5989830"/>
                  <a:pt x="8955518" y="5980882"/>
                  <a:pt x="8928986" y="6000969"/>
                </a:cubicBezTo>
                <a:cubicBezTo>
                  <a:pt x="8898032" y="5999949"/>
                  <a:pt x="8789301" y="5985294"/>
                  <a:pt x="8752442" y="5981737"/>
                </a:cubicBezTo>
                <a:cubicBezTo>
                  <a:pt x="8719820" y="5971017"/>
                  <a:pt x="8748195" y="5984678"/>
                  <a:pt x="8707845" y="5979636"/>
                </a:cubicBezTo>
                <a:cubicBezTo>
                  <a:pt x="8671607" y="5960101"/>
                  <a:pt x="8639143" y="5976541"/>
                  <a:pt x="8596069" y="5971064"/>
                </a:cubicBezTo>
                <a:lnTo>
                  <a:pt x="8525228" y="5985906"/>
                </a:lnTo>
                <a:lnTo>
                  <a:pt x="8510981" y="5979991"/>
                </a:lnTo>
                <a:lnTo>
                  <a:pt x="8506165" y="5976990"/>
                </a:lnTo>
                <a:cubicBezTo>
                  <a:pt x="8502647" y="5975213"/>
                  <a:pt x="8500046" y="5974402"/>
                  <a:pt x="8497966" y="5974252"/>
                </a:cubicBezTo>
                <a:lnTo>
                  <a:pt x="8497592" y="5974431"/>
                </a:lnTo>
                <a:lnTo>
                  <a:pt x="8490247" y="5971381"/>
                </a:lnTo>
                <a:lnTo>
                  <a:pt x="8367180" y="5957339"/>
                </a:lnTo>
                <a:cubicBezTo>
                  <a:pt x="8362022" y="5955314"/>
                  <a:pt x="8357731" y="5955662"/>
                  <a:pt x="8353797" y="5957145"/>
                </a:cubicBezTo>
                <a:lnTo>
                  <a:pt x="8352370" y="5957985"/>
                </a:lnTo>
                <a:lnTo>
                  <a:pt x="8320102" y="5940567"/>
                </a:lnTo>
                <a:lnTo>
                  <a:pt x="8314430" y="5940241"/>
                </a:lnTo>
                <a:lnTo>
                  <a:pt x="8295171" y="5926346"/>
                </a:lnTo>
                <a:lnTo>
                  <a:pt x="8284274" y="5920523"/>
                </a:lnTo>
                <a:lnTo>
                  <a:pt x="8283147" y="5916080"/>
                </a:lnTo>
                <a:cubicBezTo>
                  <a:pt x="8280843" y="5912835"/>
                  <a:pt x="8276149" y="5910187"/>
                  <a:pt x="8266073" y="5908905"/>
                </a:cubicBezTo>
                <a:lnTo>
                  <a:pt x="8263374" y="5909135"/>
                </a:lnTo>
                <a:lnTo>
                  <a:pt x="8252031" y="5899292"/>
                </a:lnTo>
                <a:cubicBezTo>
                  <a:pt x="8248857" y="5895442"/>
                  <a:pt x="8246645" y="5891160"/>
                  <a:pt x="8245832" y="5886300"/>
                </a:cubicBezTo>
                <a:cubicBezTo>
                  <a:pt x="8181825" y="5889207"/>
                  <a:pt x="8147128" y="5855085"/>
                  <a:pt x="8090269" y="5840139"/>
                </a:cubicBezTo>
                <a:cubicBezTo>
                  <a:pt x="8025465" y="5816997"/>
                  <a:pt x="7967068" y="5795761"/>
                  <a:pt x="7905405" y="5798166"/>
                </a:cubicBezTo>
                <a:cubicBezTo>
                  <a:pt x="7835117" y="5783254"/>
                  <a:pt x="7780963" y="5781023"/>
                  <a:pt x="7718742" y="5772451"/>
                </a:cubicBezTo>
                <a:lnTo>
                  <a:pt x="7614344" y="5775922"/>
                </a:lnTo>
                <a:lnTo>
                  <a:pt x="7527540" y="5770094"/>
                </a:lnTo>
                <a:lnTo>
                  <a:pt x="7519568" y="5767541"/>
                </a:lnTo>
                <a:cubicBezTo>
                  <a:pt x="7513990" y="5766202"/>
                  <a:pt x="7510170" y="5765852"/>
                  <a:pt x="7507409" y="5766206"/>
                </a:cubicBezTo>
                <a:lnTo>
                  <a:pt x="7507037" y="5766533"/>
                </a:lnTo>
                <a:lnTo>
                  <a:pt x="7495792" y="5764581"/>
                </a:lnTo>
                <a:cubicBezTo>
                  <a:pt x="7476983" y="5760463"/>
                  <a:pt x="7422525" y="5777879"/>
                  <a:pt x="7405388" y="5772686"/>
                </a:cubicBezTo>
                <a:cubicBezTo>
                  <a:pt x="7374786" y="5775636"/>
                  <a:pt x="7333987" y="5776741"/>
                  <a:pt x="7312177" y="5782281"/>
                </a:cubicBezTo>
                <a:lnTo>
                  <a:pt x="7310850" y="5783723"/>
                </a:lnTo>
                <a:lnTo>
                  <a:pt x="7218557" y="5758474"/>
                </a:lnTo>
                <a:lnTo>
                  <a:pt x="7201099" y="5753924"/>
                </a:lnTo>
                <a:lnTo>
                  <a:pt x="7197001" y="5748566"/>
                </a:lnTo>
                <a:cubicBezTo>
                  <a:pt x="7192109" y="5745043"/>
                  <a:pt x="7184503" y="5742904"/>
                  <a:pt x="7170805" y="5743918"/>
                </a:cubicBezTo>
                <a:lnTo>
                  <a:pt x="7096985" y="5731690"/>
                </a:lnTo>
                <a:cubicBezTo>
                  <a:pt x="7061145" y="5730712"/>
                  <a:pt x="7050186" y="5729735"/>
                  <a:pt x="7018493" y="5732064"/>
                </a:cubicBezTo>
                <a:cubicBezTo>
                  <a:pt x="6937525" y="5721126"/>
                  <a:pt x="6943642" y="5696960"/>
                  <a:pt x="6904143" y="5702558"/>
                </a:cubicBezTo>
                <a:cubicBezTo>
                  <a:pt x="6871919" y="5707766"/>
                  <a:pt x="6787986" y="5688692"/>
                  <a:pt x="6708219" y="5674603"/>
                </a:cubicBezTo>
                <a:cubicBezTo>
                  <a:pt x="6649103" y="5665148"/>
                  <a:pt x="6628103" y="5651047"/>
                  <a:pt x="6549452" y="5645827"/>
                </a:cubicBezTo>
                <a:cubicBezTo>
                  <a:pt x="6472151" y="5601737"/>
                  <a:pt x="6409693" y="5625460"/>
                  <a:pt x="6317557" y="5599027"/>
                </a:cubicBezTo>
                <a:cubicBezTo>
                  <a:pt x="6297548" y="5583505"/>
                  <a:pt x="6209289" y="5600698"/>
                  <a:pt x="6168671" y="5596940"/>
                </a:cubicBezTo>
                <a:cubicBezTo>
                  <a:pt x="6128053" y="5593182"/>
                  <a:pt x="6090537" y="5579634"/>
                  <a:pt x="6073845" y="5576478"/>
                </a:cubicBezTo>
                <a:lnTo>
                  <a:pt x="6068527" y="5578015"/>
                </a:lnTo>
                <a:lnTo>
                  <a:pt x="6048635" y="5577332"/>
                </a:lnTo>
                <a:lnTo>
                  <a:pt x="6041280" y="5585681"/>
                </a:lnTo>
                <a:lnTo>
                  <a:pt x="6010089" y="5590774"/>
                </a:lnTo>
                <a:cubicBezTo>
                  <a:pt x="5998678" y="5591361"/>
                  <a:pt x="5970125" y="5590448"/>
                  <a:pt x="5957374" y="5587130"/>
                </a:cubicBezTo>
                <a:lnTo>
                  <a:pt x="5758917" y="5571438"/>
                </a:lnTo>
                <a:lnTo>
                  <a:pt x="5626958" y="5570415"/>
                </a:lnTo>
                <a:lnTo>
                  <a:pt x="5470904" y="5584435"/>
                </a:lnTo>
                <a:cubicBezTo>
                  <a:pt x="5478132" y="5597463"/>
                  <a:pt x="5439008" y="5583397"/>
                  <a:pt x="5432758" y="5595688"/>
                </a:cubicBezTo>
                <a:cubicBezTo>
                  <a:pt x="5429367" y="5605720"/>
                  <a:pt x="5391826" y="5610404"/>
                  <a:pt x="5381665" y="5613390"/>
                </a:cubicBezTo>
                <a:lnTo>
                  <a:pt x="5261761" y="5633807"/>
                </a:lnTo>
                <a:cubicBezTo>
                  <a:pt x="5251596" y="5633991"/>
                  <a:pt x="5230549" y="5642301"/>
                  <a:pt x="5222961" y="5644931"/>
                </a:cubicBezTo>
                <a:lnTo>
                  <a:pt x="5174658" y="5647921"/>
                </a:lnTo>
                <a:lnTo>
                  <a:pt x="5156553" y="5655144"/>
                </a:lnTo>
                <a:lnTo>
                  <a:pt x="5142596" y="5658544"/>
                </a:lnTo>
                <a:lnTo>
                  <a:pt x="5139595" y="5660645"/>
                </a:lnTo>
                <a:cubicBezTo>
                  <a:pt x="5133875" y="5664685"/>
                  <a:pt x="5128077" y="5668496"/>
                  <a:pt x="5121657" y="5671498"/>
                </a:cubicBezTo>
                <a:cubicBezTo>
                  <a:pt x="5108318" y="5642879"/>
                  <a:pt x="5064854" y="5692315"/>
                  <a:pt x="5065789" y="5664927"/>
                </a:cubicBezTo>
                <a:cubicBezTo>
                  <a:pt x="5028194" y="5676443"/>
                  <a:pt x="5038945" y="5647354"/>
                  <a:pt x="5011512" y="5681308"/>
                </a:cubicBezTo>
                <a:cubicBezTo>
                  <a:pt x="4937025" y="5680925"/>
                  <a:pt x="4916355" y="5667918"/>
                  <a:pt x="4840439" y="5705325"/>
                </a:cubicBezTo>
                <a:cubicBezTo>
                  <a:pt x="4806741" y="5721967"/>
                  <a:pt x="4784108" y="5733113"/>
                  <a:pt x="4762445" y="5733093"/>
                </a:cubicBezTo>
                <a:cubicBezTo>
                  <a:pt x="4741324" y="5737594"/>
                  <a:pt x="4729483" y="5740416"/>
                  <a:pt x="4723183" y="5742108"/>
                </a:cubicBezTo>
                <a:lnTo>
                  <a:pt x="4721175" y="5742856"/>
                </a:lnTo>
                <a:lnTo>
                  <a:pt x="4715526" y="5741581"/>
                </a:lnTo>
                <a:cubicBezTo>
                  <a:pt x="4680149" y="5748537"/>
                  <a:pt x="4524746" y="5749345"/>
                  <a:pt x="4515811" y="5751483"/>
                </a:cubicBezTo>
                <a:cubicBezTo>
                  <a:pt x="4457821" y="5764595"/>
                  <a:pt x="4462660" y="5765336"/>
                  <a:pt x="4428540" y="5762134"/>
                </a:cubicBezTo>
                <a:cubicBezTo>
                  <a:pt x="4423305" y="5758763"/>
                  <a:pt x="4368975" y="5765057"/>
                  <a:pt x="4362874" y="5763480"/>
                </a:cubicBezTo>
                <a:lnTo>
                  <a:pt x="4316963" y="5756865"/>
                </a:lnTo>
                <a:lnTo>
                  <a:pt x="4315109" y="5758206"/>
                </a:lnTo>
                <a:cubicBezTo>
                  <a:pt x="4306124" y="5761577"/>
                  <a:pt x="4299996" y="5761576"/>
                  <a:pt x="4295141" y="5760085"/>
                </a:cubicBezTo>
                <a:lnTo>
                  <a:pt x="4290061" y="5757168"/>
                </a:lnTo>
                <a:lnTo>
                  <a:pt x="4276140" y="5757414"/>
                </a:lnTo>
                <a:lnTo>
                  <a:pt x="4248115" y="5755090"/>
                </a:lnTo>
                <a:lnTo>
                  <a:pt x="4202048" y="5757885"/>
                </a:lnTo>
                <a:cubicBezTo>
                  <a:pt x="4201946" y="5758305"/>
                  <a:pt x="4201844" y="5758724"/>
                  <a:pt x="4201744" y="5759144"/>
                </a:cubicBezTo>
                <a:cubicBezTo>
                  <a:pt x="4200117" y="5761981"/>
                  <a:pt x="4197141" y="5764100"/>
                  <a:pt x="4191246" y="5764778"/>
                </a:cubicBezTo>
                <a:cubicBezTo>
                  <a:pt x="4204214" y="5782067"/>
                  <a:pt x="4161275" y="5780172"/>
                  <a:pt x="4142743" y="5780643"/>
                </a:cubicBezTo>
                <a:cubicBezTo>
                  <a:pt x="4124718" y="5787709"/>
                  <a:pt x="4099100" y="5801289"/>
                  <a:pt x="4083095" y="5807176"/>
                </a:cubicBezTo>
                <a:lnTo>
                  <a:pt x="4074544" y="5808011"/>
                </a:lnTo>
                <a:cubicBezTo>
                  <a:pt x="4074505" y="5808112"/>
                  <a:pt x="4074464" y="5808211"/>
                  <a:pt x="4074425" y="5808310"/>
                </a:cubicBezTo>
                <a:cubicBezTo>
                  <a:pt x="4072679" y="5809094"/>
                  <a:pt x="4069907" y="5809595"/>
                  <a:pt x="4065508" y="5809754"/>
                </a:cubicBezTo>
                <a:lnTo>
                  <a:pt x="4058952" y="5809536"/>
                </a:lnTo>
                <a:lnTo>
                  <a:pt x="4042362" y="5811157"/>
                </a:lnTo>
                <a:lnTo>
                  <a:pt x="4036994" y="5813591"/>
                </a:lnTo>
                <a:lnTo>
                  <a:pt x="4035361" y="5817258"/>
                </a:lnTo>
                <a:lnTo>
                  <a:pt x="4033776" y="5817023"/>
                </a:lnTo>
                <a:cubicBezTo>
                  <a:pt x="4021425" y="5812159"/>
                  <a:pt x="4016875" y="5803783"/>
                  <a:pt x="4004536" y="5829591"/>
                </a:cubicBezTo>
                <a:cubicBezTo>
                  <a:pt x="3976668" y="5822526"/>
                  <a:pt x="3972978" y="5837855"/>
                  <a:pt x="3936844" y="5847048"/>
                </a:cubicBezTo>
                <a:cubicBezTo>
                  <a:pt x="3920507" y="5839324"/>
                  <a:pt x="3908536" y="5844013"/>
                  <a:pt x="3897273" y="5852703"/>
                </a:cubicBezTo>
                <a:cubicBezTo>
                  <a:pt x="3861093" y="5852207"/>
                  <a:pt x="3829629" y="5866077"/>
                  <a:pt x="3789758" y="5872941"/>
                </a:cubicBezTo>
                <a:cubicBezTo>
                  <a:pt x="3741008" y="5887647"/>
                  <a:pt x="3725130" y="5889624"/>
                  <a:pt x="3682511" y="5896864"/>
                </a:cubicBezTo>
                <a:lnTo>
                  <a:pt x="3610033" y="5929135"/>
                </a:lnTo>
                <a:lnTo>
                  <a:pt x="3603853" y="5927773"/>
                </a:lnTo>
                <a:cubicBezTo>
                  <a:pt x="3599581" y="5927154"/>
                  <a:pt x="3596727" y="5927154"/>
                  <a:pt x="3594734" y="5927609"/>
                </a:cubicBezTo>
                <a:lnTo>
                  <a:pt x="3594499" y="5927878"/>
                </a:lnTo>
                <a:lnTo>
                  <a:pt x="3585976" y="5927188"/>
                </a:lnTo>
                <a:cubicBezTo>
                  <a:pt x="3571624" y="5925397"/>
                  <a:pt x="3549390" y="5939596"/>
                  <a:pt x="3536133" y="5936887"/>
                </a:cubicBezTo>
                <a:cubicBezTo>
                  <a:pt x="3513941" y="5941183"/>
                  <a:pt x="3488623" y="5934918"/>
                  <a:pt x="3473221" y="5940548"/>
                </a:cubicBezTo>
                <a:lnTo>
                  <a:pt x="3400726" y="5952596"/>
                </a:lnTo>
                <a:lnTo>
                  <a:pt x="3375936" y="5941189"/>
                </a:lnTo>
                <a:lnTo>
                  <a:pt x="3348220" y="5944802"/>
                </a:lnTo>
                <a:cubicBezTo>
                  <a:pt x="3337207" y="5945475"/>
                  <a:pt x="3327055" y="5946237"/>
                  <a:pt x="3319640" y="5949737"/>
                </a:cubicBezTo>
                <a:lnTo>
                  <a:pt x="3248530" y="5968289"/>
                </a:lnTo>
                <a:lnTo>
                  <a:pt x="3210309" y="5954736"/>
                </a:lnTo>
                <a:cubicBezTo>
                  <a:pt x="3206089" y="5952812"/>
                  <a:pt x="3200153" y="5952268"/>
                  <a:pt x="3190376" y="5954857"/>
                </a:cubicBezTo>
                <a:lnTo>
                  <a:pt x="3188146" y="5956038"/>
                </a:lnTo>
                <a:cubicBezTo>
                  <a:pt x="3182626" y="5954058"/>
                  <a:pt x="3141857" y="5956624"/>
                  <a:pt x="3108597" y="5957358"/>
                </a:cubicBezTo>
                <a:cubicBezTo>
                  <a:pt x="3055969" y="5959784"/>
                  <a:pt x="3048941" y="5952417"/>
                  <a:pt x="2988585" y="5960444"/>
                </a:cubicBezTo>
                <a:cubicBezTo>
                  <a:pt x="2928854" y="5964632"/>
                  <a:pt x="2917952" y="5959591"/>
                  <a:pt x="2876541" y="5967961"/>
                </a:cubicBezTo>
                <a:lnTo>
                  <a:pt x="2626865" y="5968713"/>
                </a:lnTo>
                <a:cubicBezTo>
                  <a:pt x="2562349" y="5946800"/>
                  <a:pt x="2563423" y="5977398"/>
                  <a:pt x="2491423" y="5970428"/>
                </a:cubicBezTo>
                <a:cubicBezTo>
                  <a:pt x="2433092" y="6035904"/>
                  <a:pt x="2455710" y="5995425"/>
                  <a:pt x="2415618" y="6003657"/>
                </a:cubicBezTo>
                <a:lnTo>
                  <a:pt x="2290099" y="6001093"/>
                </a:lnTo>
                <a:cubicBezTo>
                  <a:pt x="2257058" y="5987464"/>
                  <a:pt x="2202459" y="6022632"/>
                  <a:pt x="2161715" y="6004244"/>
                </a:cubicBezTo>
                <a:cubicBezTo>
                  <a:pt x="2122715" y="6007244"/>
                  <a:pt x="2080451" y="6015292"/>
                  <a:pt x="2056090" y="6019086"/>
                </a:cubicBezTo>
                <a:cubicBezTo>
                  <a:pt x="2019829" y="6026050"/>
                  <a:pt x="1978840" y="6038739"/>
                  <a:pt x="1944154" y="6046026"/>
                </a:cubicBezTo>
                <a:cubicBezTo>
                  <a:pt x="1925868" y="6034021"/>
                  <a:pt x="1896028" y="6059125"/>
                  <a:pt x="1847969" y="6062810"/>
                </a:cubicBezTo>
                <a:cubicBezTo>
                  <a:pt x="1827978" y="6048913"/>
                  <a:pt x="1815571" y="6065486"/>
                  <a:pt x="1777084" y="6047209"/>
                </a:cubicBezTo>
                <a:cubicBezTo>
                  <a:pt x="1775440" y="6049158"/>
                  <a:pt x="1773398" y="6050977"/>
                  <a:pt x="1771026" y="6052610"/>
                </a:cubicBezTo>
                <a:cubicBezTo>
                  <a:pt x="1757252" y="6062088"/>
                  <a:pt x="1735529" y="6063344"/>
                  <a:pt x="1722510" y="6055412"/>
                </a:cubicBezTo>
                <a:cubicBezTo>
                  <a:pt x="1691780" y="6043382"/>
                  <a:pt x="1662322" y="6038247"/>
                  <a:pt x="1633942" y="6035716"/>
                </a:cubicBezTo>
                <a:lnTo>
                  <a:pt x="1586146" y="6045126"/>
                </a:lnTo>
                <a:cubicBezTo>
                  <a:pt x="1567949" y="6050358"/>
                  <a:pt x="1545901" y="6061305"/>
                  <a:pt x="1524749" y="6067115"/>
                </a:cubicBezTo>
                <a:cubicBezTo>
                  <a:pt x="1502587" y="6070337"/>
                  <a:pt x="1478014" y="6065935"/>
                  <a:pt x="1459243" y="6079986"/>
                </a:cubicBezTo>
                <a:cubicBezTo>
                  <a:pt x="1421475" y="6095139"/>
                  <a:pt x="1374525" y="6079162"/>
                  <a:pt x="1349458" y="6115647"/>
                </a:cubicBezTo>
                <a:cubicBezTo>
                  <a:pt x="1273277" y="6137331"/>
                  <a:pt x="1121513" y="6171202"/>
                  <a:pt x="1009213" y="6196169"/>
                </a:cubicBezTo>
                <a:cubicBezTo>
                  <a:pt x="939017" y="6208471"/>
                  <a:pt x="866896" y="6205091"/>
                  <a:pt x="808573" y="6211966"/>
                </a:cubicBezTo>
                <a:cubicBezTo>
                  <a:pt x="802824" y="6209126"/>
                  <a:pt x="726017" y="6232905"/>
                  <a:pt x="719550" y="6231933"/>
                </a:cubicBezTo>
                <a:lnTo>
                  <a:pt x="698796" y="6232599"/>
                </a:lnTo>
                <a:cubicBezTo>
                  <a:pt x="689834" y="6236836"/>
                  <a:pt x="683493" y="6237437"/>
                  <a:pt x="678328" y="6236429"/>
                </a:cubicBezTo>
                <a:lnTo>
                  <a:pt x="672785" y="6234027"/>
                </a:lnTo>
                <a:lnTo>
                  <a:pt x="658407" y="6235638"/>
                </a:lnTo>
                <a:lnTo>
                  <a:pt x="629186" y="6236074"/>
                </a:lnTo>
                <a:lnTo>
                  <a:pt x="624559" y="6238724"/>
                </a:lnTo>
                <a:lnTo>
                  <a:pt x="581799" y="6243380"/>
                </a:lnTo>
                <a:cubicBezTo>
                  <a:pt x="581737" y="6243807"/>
                  <a:pt x="581672" y="6244236"/>
                  <a:pt x="581609" y="6244664"/>
                </a:cubicBezTo>
                <a:cubicBezTo>
                  <a:pt x="580205" y="6247646"/>
                  <a:pt x="577332" y="6250048"/>
                  <a:pt x="571300" y="6251300"/>
                </a:cubicBezTo>
                <a:cubicBezTo>
                  <a:pt x="551624" y="6261209"/>
                  <a:pt x="484500" y="6294596"/>
                  <a:pt x="463550" y="6304115"/>
                </a:cubicBezTo>
                <a:cubicBezTo>
                  <a:pt x="453137" y="6305662"/>
                  <a:pt x="449732" y="6307620"/>
                  <a:pt x="445607" y="6308407"/>
                </a:cubicBezTo>
                <a:lnTo>
                  <a:pt x="438800" y="6308835"/>
                </a:lnTo>
                <a:cubicBezTo>
                  <a:pt x="417223" y="6317125"/>
                  <a:pt x="343313" y="6348349"/>
                  <a:pt x="316139" y="6358155"/>
                </a:cubicBezTo>
                <a:cubicBezTo>
                  <a:pt x="298482" y="6352074"/>
                  <a:pt x="286557" y="6357914"/>
                  <a:pt x="275749" y="6367668"/>
                </a:cubicBezTo>
                <a:cubicBezTo>
                  <a:pt x="238275" y="6370726"/>
                  <a:pt x="207077" y="6387621"/>
                  <a:pt x="166497" y="6398366"/>
                </a:cubicBezTo>
                <a:lnTo>
                  <a:pt x="1" y="6464830"/>
                </a:lnTo>
                <a:lnTo>
                  <a:pt x="1" y="2274073"/>
                </a:lnTo>
                <a:lnTo>
                  <a:pt x="0" y="2274073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7E2478-3B89-4116-81B8-02065CF82FE0}"/>
              </a:ext>
            </a:extLst>
          </p:cNvPr>
          <p:cNvSpPr txBox="1"/>
          <p:nvPr/>
        </p:nvSpPr>
        <p:spPr>
          <a:xfrm>
            <a:off x="2885440" y="60891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Context</a:t>
            </a:r>
          </a:p>
        </p:txBody>
      </p:sp>
      <p:pic>
        <p:nvPicPr>
          <p:cNvPr id="9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9C64586-DF2F-4C3B-92A6-4AF7E1F05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89105" y="-1554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215E2E-7E62-42CC-A32E-CBF206ED5E63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01/19</a:t>
            </a:r>
          </a:p>
        </p:txBody>
      </p:sp>
    </p:spTree>
    <p:extLst>
      <p:ext uri="{BB962C8B-B14F-4D97-AF65-F5344CB8AC3E}">
        <p14:creationId xmlns:p14="http://schemas.microsoft.com/office/powerpoint/2010/main" val="52941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CA76B2-0808-46DD-9891-72C7D9A40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4" r="11064" b="8843"/>
          <a:stretch/>
        </p:blipFill>
        <p:spPr bwMode="auto">
          <a:xfrm>
            <a:off x="5427582" y="1296364"/>
            <a:ext cx="6764418" cy="55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D9C3B7-28C7-4E5C-9FDB-DE1AD5845DF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88951" cy="160588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fr-FR" sz="6600" dirty="0" err="1">
                <a:latin typeface="Cambria" panose="02040503050406030204" pitchFamily="18" charset="0"/>
                <a:ea typeface="Cambria" panose="02040503050406030204" pitchFamily="18" charset="0"/>
              </a:rPr>
              <a:t>Problematic</a:t>
            </a:r>
            <a:endParaRPr lang="fr-FR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BDFD774C-7F00-4A08-A32C-E70E2BAA4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8A18840-DC51-4708-BEBD-318CE0048E05}"/>
              </a:ext>
            </a:extLst>
          </p:cNvPr>
          <p:cNvSpPr txBox="1"/>
          <p:nvPr/>
        </p:nvSpPr>
        <p:spPr>
          <a:xfrm>
            <a:off x="340902" y="2902251"/>
            <a:ext cx="55081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/>
              <a:t>How to design a responsive, role-adaptable web application that can record and display data?</a:t>
            </a:r>
            <a:endParaRPr lang="fr-FR" sz="32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A6C4-5D46-4F8E-ABCE-9D526E467496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02/19</a:t>
            </a:r>
          </a:p>
        </p:txBody>
      </p:sp>
    </p:spTree>
    <p:extLst>
      <p:ext uri="{BB962C8B-B14F-4D97-AF65-F5344CB8AC3E}">
        <p14:creationId xmlns:p14="http://schemas.microsoft.com/office/powerpoint/2010/main" val="190198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821EBB9-4852-4578-946E-746D4AB1D20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88951" cy="160588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fr-FR" sz="6600" dirty="0">
                <a:latin typeface="Cambria" panose="02040503050406030204" pitchFamily="18" charset="0"/>
                <a:ea typeface="Cambria" panose="02040503050406030204" pitchFamily="18" charset="0"/>
              </a:rPr>
              <a:t>Guideline/ Matrix of rights</a:t>
            </a:r>
          </a:p>
        </p:txBody>
      </p:sp>
      <p:pic>
        <p:nvPicPr>
          <p:cNvPr id="1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0C74B310-9461-42C4-9EB4-29D49A5BD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B44C70-D819-43D7-83DB-EE2BE04F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43" y="1733208"/>
            <a:ext cx="6217662" cy="468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DE4EF-3865-42B0-BC98-A87097A9E8CA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03/19</a:t>
            </a:r>
          </a:p>
        </p:txBody>
      </p:sp>
    </p:spTree>
    <p:extLst>
      <p:ext uri="{BB962C8B-B14F-4D97-AF65-F5344CB8AC3E}">
        <p14:creationId xmlns:p14="http://schemas.microsoft.com/office/powerpoint/2010/main" val="75590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258E6C-5340-4FEC-B074-92D64CE16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 9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87AAFC10-8E63-44EF-9805-C9CE25975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1" r="19664" b="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43B9EF-6C6F-4DB9-9840-DE3521DF0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r="2737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6273BA-AF93-4D90-A526-7D1BB8D5D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0B73DC-A0D3-4496-BEA3-97889702C83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Livrable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1</a:t>
            </a:r>
          </a:p>
        </p:txBody>
      </p:sp>
      <p:sp>
        <p:nvSpPr>
          <p:cNvPr id="16" name="Frame 16">
            <a:extLst>
              <a:ext uri="{FF2B5EF4-FFF2-40B4-BE49-F238E27FC236}">
                <a16:creationId xmlns:a16="http://schemas.microsoft.com/office/drawing/2014/main" id="{A5F06D46-D43A-4491-8A1E-B6FCFD240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145FA-384C-44F6-8449-7E6944F30C92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04/19</a:t>
            </a:r>
          </a:p>
        </p:txBody>
      </p:sp>
    </p:spTree>
    <p:extLst>
      <p:ext uri="{BB962C8B-B14F-4D97-AF65-F5344CB8AC3E}">
        <p14:creationId xmlns:p14="http://schemas.microsoft.com/office/powerpoint/2010/main" val="82270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Login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B7A0B01-6FB2-4C0D-88FE-7092AEF3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8" y="1690687"/>
            <a:ext cx="5888672" cy="3579209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48BE4F0-2561-4C85-8237-44326FAAE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2565" r="852"/>
          <a:stretch/>
        </p:blipFill>
        <p:spPr>
          <a:xfrm>
            <a:off x="6374886" y="1727674"/>
            <a:ext cx="5609786" cy="3626263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907C2D9B-8CC4-472F-A90F-9CCEB5A6A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990EB0F-EFAA-4399-829A-B870A3BCD2A5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05/19</a:t>
            </a:r>
          </a:p>
        </p:txBody>
      </p:sp>
    </p:spTree>
    <p:extLst>
      <p:ext uri="{BB962C8B-B14F-4D97-AF65-F5344CB8AC3E}">
        <p14:creationId xmlns:p14="http://schemas.microsoft.com/office/powerpoint/2010/main" val="2186249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Livrable 1 :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Administrator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Espace réservé du contenu 11">
            <a:extLst>
              <a:ext uri="{FF2B5EF4-FFF2-40B4-BE49-F238E27FC236}">
                <a16:creationId xmlns:a16="http://schemas.microsoft.com/office/drawing/2014/main" id="{93336CB4-9900-454D-8646-88F50B9C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8" y="1690686"/>
            <a:ext cx="5888672" cy="3579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39264-20A4-4E37-A6A0-050976162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23" y="1690687"/>
            <a:ext cx="5480956" cy="3579208"/>
          </a:xfrm>
          <a:prstGeom prst="rect">
            <a:avLst/>
          </a:prstGeom>
          <a:ln>
            <a:noFill/>
          </a:ln>
        </p:spPr>
      </p:pic>
      <p:pic>
        <p:nvPicPr>
          <p:cNvPr id="17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CDCA0C9-A0EA-4C93-BCAA-CF8878D65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54097A-D325-447B-9379-0FC0965B3288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06/19</a:t>
            </a:r>
          </a:p>
        </p:txBody>
      </p:sp>
    </p:spTree>
    <p:extLst>
      <p:ext uri="{BB962C8B-B14F-4D97-AF65-F5344CB8AC3E}">
        <p14:creationId xmlns:p14="http://schemas.microsoft.com/office/powerpoint/2010/main" val="7261780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u chau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Bleu chau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</TotalTime>
  <Words>146</Words>
  <Application>Microsoft Office PowerPoint</Application>
  <PresentationFormat>Grand écran</PresentationFormat>
  <Paragraphs>61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Bookman Old Style</vt:lpstr>
      <vt:lpstr>Calibri</vt:lpstr>
      <vt:lpstr>Calibri Light</vt:lpstr>
      <vt:lpstr>Cambria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Mock-up : Login</vt:lpstr>
      <vt:lpstr>Livrable 1 : Administrator</vt:lpstr>
      <vt:lpstr>Mock-up : Compagny management</vt:lpstr>
      <vt:lpstr>Livrable 1 : Internships management</vt:lpstr>
      <vt:lpstr>Mock-up : Pilotes management</vt:lpstr>
      <vt:lpstr>Mock-up : Class representatives management</vt:lpstr>
      <vt:lpstr>Mock-up : Students management</vt:lpstr>
      <vt:lpstr>Mock-up : Applications management</vt:lpstr>
      <vt:lpstr>Mock-up : Applications management</vt:lpstr>
      <vt:lpstr>Logical Data Model :</vt:lpstr>
      <vt:lpstr>Présentation PowerPoint</vt:lpstr>
      <vt:lpstr>Model view controler structure</vt:lpstr>
      <vt:lpstr>Progressive web application</vt:lpstr>
      <vt:lpstr>Simulation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Laurianne Mld</dc:creator>
  <cp:lastModifiedBy>TARTE ANTOINE</cp:lastModifiedBy>
  <cp:revision>83</cp:revision>
  <dcterms:created xsi:type="dcterms:W3CDTF">2021-03-26T14:23:16Z</dcterms:created>
  <dcterms:modified xsi:type="dcterms:W3CDTF">2021-03-29T18:02:45Z</dcterms:modified>
</cp:coreProperties>
</file>